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14" y="126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3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3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85546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3307"/>
            <a:ext cx="12192000" cy="73947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2023年5月23日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095749" y="3971129"/>
            <a:ext cx="66563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TUSS4470</a:t>
            </a:r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芯片</a:t>
            </a:r>
            <a:endParaRPr lang="en-US" altLang="zh-CN" sz="3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的超声波接近传感器设计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C29A12-DA1C-0B1C-2FB4-F36F1495D586}"/>
              </a:ext>
            </a:extLst>
          </p:cNvPr>
          <p:cNvSpPr/>
          <p:nvPr/>
        </p:nvSpPr>
        <p:spPr>
          <a:xfrm>
            <a:off x="9387497" y="4868205"/>
            <a:ext cx="1680163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AB7B27-7B9F-4DF7-5BB9-8FFA2A9BD5EC}"/>
              </a:ext>
            </a:extLst>
          </p:cNvPr>
          <p:cNvSpPr/>
          <p:nvPr/>
        </p:nvSpPr>
        <p:spPr>
          <a:xfrm>
            <a:off x="744977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8337FF6-4DDD-8167-2ED8-5401511D6ED7}"/>
              </a:ext>
            </a:extLst>
          </p:cNvPr>
          <p:cNvSpPr/>
          <p:nvPr/>
        </p:nvSpPr>
        <p:spPr>
          <a:xfrm>
            <a:off x="540011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83273" y="4992527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9339" y="5050892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270059" y="4828786"/>
            <a:ext cx="194414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检测策略可行性测试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611981"/>
            <a:ext cx="1743212" cy="400110"/>
            <a:chOff x="501843" y="1585347"/>
            <a:chExt cx="1743212" cy="400110"/>
          </a:xfrm>
        </p:grpSpPr>
        <p:sp>
          <p:nvSpPr>
            <p:cNvPr id="31" name="文本框 30"/>
            <p:cNvSpPr txBox="1"/>
            <p:nvPr/>
          </p:nvSpPr>
          <p:spPr>
            <a:xfrm>
              <a:off x="521506" y="15853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499864" y="218047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下载、检测计数等电路的设计。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5" y="3881102"/>
            <a:ext cx="2719227" cy="400110"/>
            <a:chOff x="501844" y="1535195"/>
            <a:chExt cx="2719227" cy="4001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4" y="156061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499864" y="436975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充能引脚、脉冲发射引脚、回波接收引脚、分离接地等电路的设计。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748621-70C9-18CA-69D4-335AC68C1638}"/>
              </a:ext>
            </a:extLst>
          </p:cNvPr>
          <p:cNvGrpSpPr/>
          <p:nvPr/>
        </p:nvGrpSpPr>
        <p:grpSpPr>
          <a:xfrm>
            <a:off x="6032465" y="2695776"/>
            <a:ext cx="5296789" cy="3612035"/>
            <a:chOff x="5995189" y="3278275"/>
            <a:chExt cx="5292001" cy="5184620"/>
          </a:xfrm>
        </p:grpSpPr>
        <p:sp>
          <p:nvSpPr>
            <p:cNvPr id="36" name="矩形 35"/>
            <p:cNvSpPr/>
            <p:nvPr/>
          </p:nvSpPr>
          <p:spPr>
            <a:xfrm rot="2696023">
              <a:off x="5995189" y="3504899"/>
              <a:ext cx="136579" cy="1793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621780" y="3278275"/>
              <a:ext cx="4665410" cy="5184620"/>
              <a:chOff x="6621780" y="3280995"/>
              <a:chExt cx="4322776" cy="44043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621780" y="3296342"/>
                <a:ext cx="4322776" cy="4389050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01254" y="3380476"/>
                <a:ext cx="569172" cy="5264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711412" y="4043048"/>
                <a:ext cx="4142182" cy="3497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355965" y="3382089"/>
                <a:ext cx="3399213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738130" y="3280995"/>
                <a:ext cx="68319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474586" y="3402871"/>
                <a:ext cx="1310610" cy="56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硬件设计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038662" y="4244078"/>
                <a:ext cx="3622887" cy="792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控制电路设计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TUSS4470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芯片外围电路设计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6149250" y="3593824"/>
              <a:ext cx="472531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7016766" y="3697931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7018293" y="4076036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48EC05-FCF0-3A3B-D804-20D71C7A0093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866" y="1358073"/>
            <a:ext cx="2205944" cy="400110"/>
            <a:chOff x="502166" y="1552951"/>
            <a:chExt cx="2205944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2166" y="158108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246342" cy="400110"/>
            <a:chOff x="501843" y="1535195"/>
            <a:chExt cx="2246342" cy="40011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5588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产生脉冲控制信号，传输至驱动芯片产生脉冲。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70838" y="4625669"/>
            <a:ext cx="1232289" cy="400110"/>
            <a:chOff x="489974" y="1552951"/>
            <a:chExt cx="1232289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489974" y="15834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407939" y="34658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4B2B86-6A62-04C6-3ABD-159E6379C6B9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2"/>
            <a:ext cx="3959306" cy="2614918"/>
            <a:chOff x="2041763" y="2743409"/>
            <a:chExt cx="3959306" cy="2614918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9"/>
              <a:ext cx="3749144" cy="2614918"/>
              <a:chOff x="2369172" y="1860799"/>
              <a:chExt cx="3462336" cy="261491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2" y="1860799"/>
                <a:ext cx="2593196" cy="2614918"/>
                <a:chOff x="6333833" y="3296342"/>
                <a:chExt cx="2593196" cy="2614918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333833" y="3296342"/>
                  <a:ext cx="2593196" cy="2614918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523168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491456" y="4001064"/>
                  <a:ext cx="2172820" cy="1830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39757" y="3382089"/>
                  <a:ext cx="1376594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375753" y="333464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270428" y="3457759"/>
                  <a:ext cx="1300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2481836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检测策略可行性测试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33317" y="1414402"/>
            <a:ext cx="1727217" cy="400110"/>
            <a:chOff x="508007" y="1552951"/>
            <a:chExt cx="1727217" cy="400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8007" y="1614042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测试传感器的基本参数，如：精度、检测范围等。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502822" cy="400110"/>
            <a:chOff x="501843" y="1535195"/>
            <a:chExt cx="2502822" cy="4001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58813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设计对照实验，在有干扰的情况下通过调整检测策略，观察其是否起到作用。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1733381" cy="400110"/>
            <a:chOff x="501843" y="1552951"/>
            <a:chExt cx="1733381" cy="40011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58203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对不同材料、不同距离的物体进行测试，观察回波波形的波峰点，总结规律。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FCE90-38DC-9CEF-C2BF-F4047040A5AD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93932" y="2226436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然后将各器件焊接至电路板上。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再利用示波器等调试工具进行程序调试。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08513" y="4504499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在传感器功能调试正常后，进行实验。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81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关注每个引脚器件在布局布线过程中需要注意的事项，例如电阻电容的放置位置、布线形式等等，需根据优先级来完成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设计，以减小各类信号间的干扰。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配置驱动芯片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SPI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通信通过一个移位寄存器来实现，高位发送数据，移位后低位接收数据。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5867401" y="5050534"/>
            <a:ext cx="5366870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在时钟信号的上升沿发送数据，下降沿接收数据。连续发送多帧数据时，片选信号需要经历低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在写入模式时，每帧数据的发送都可完成一个寄存器的配置，以控制传感器工作，如芯片就绪时的电压值、发射脉冲的脉冲数、脉冲数诊断位等。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3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在写入、读取模式下数据结构有所不同。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569382"/>
            <a:ext cx="4883624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作为脉冲发生模式，通过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两引脚配合产生脉冲控制信号。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17386" y="4569381"/>
            <a:ext cx="544853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154368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55142" y="1976812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6" y="4875149"/>
            <a:ext cx="8894537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当检测到回波信号电压值超过所设定阈值时，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等待回波（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由检测范围决定），如在这段时间中检测到物体，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9007152" y="474660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2023年5月23日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芯片具有多种脉冲配置方式，可提供丰富的检测策略。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芯片可灵活调整发射脉冲的方式，传感器适用于多种场景。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2161</Words>
  <Application>Microsoft Office PowerPoint</Application>
  <PresentationFormat>宽屏</PresentationFormat>
  <Paragraphs>369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GGGGGoat</cp:lastModifiedBy>
  <cp:revision>480</cp:revision>
  <dcterms:created xsi:type="dcterms:W3CDTF">2019-03-24T06:22:00Z</dcterms:created>
  <dcterms:modified xsi:type="dcterms:W3CDTF">2023-05-23T13:51:20Z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